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5"/>
    <p:sldId id="269" r:id="rId16"/>
    <p:sldId id="271" r:id="rId17"/>
    <p:sldId id="272" r:id="rId18"/>
    <p:sldId id="273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cxnId="{03CEE736-F541-4495-8B00-2647E04181DB}" type="parTrans">
      <dgm:prSet/>
      <dgm:spPr/>
      <dgm:t>
        <a:bodyPr/>
        <a:lstStyle/>
        <a:p>
          <a:endParaRPr lang="ru-RU"/>
        </a:p>
      </dgm:t>
    </dgm:pt>
    <dgm:pt modelId="{F66DED40-B6D7-4DF7-805F-BB731343ED2E}" cxnId="{03CEE736-F541-4495-8B00-2647E04181DB}" type="sibTrans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cxnId="{67011CB4-1405-45EA-877D-99130C9021EE}" type="parTrans">
      <dgm:prSet/>
      <dgm:spPr/>
      <dgm:t>
        <a:bodyPr/>
        <a:lstStyle/>
        <a:p>
          <a:endParaRPr lang="ru-RU"/>
        </a:p>
      </dgm:t>
    </dgm:pt>
    <dgm:pt modelId="{45E4D3AE-A203-4DD2-AB80-F350F3DE0371}" cxnId="{67011CB4-1405-45EA-877D-99130C9021EE}" type="sibTrans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6096000" cy="2886089"/>
        <a:chOff x="0" y="0"/>
        <a:chExt cx="6096000" cy="2886089"/>
      </a:xfrm>
    </dsp:grpSpPr>
    <dsp:sp modelId="{23B4218A-5343-4C99-B81C-DD172993C80D}">
      <dsp:nvSpPr>
        <dsp:cNvPr id="3" name="Стрелка вниз 2"/>
        <dsp:cNvSpPr/>
      </dsp:nvSpPr>
      <dsp:spPr bwMode="white">
        <a:xfrm rot="16200000">
          <a:off x="17607" y="0"/>
          <a:ext cx="2886089" cy="28860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5400000" lIns="170688" tIns="170688" rIns="170688" bIns="170688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dirty="0">
            <a:solidFill>
              <a:srgbClr val="C00000"/>
            </a:solidFill>
          </a:endParaRPr>
        </a:p>
      </dsp:txBody>
      <dsp:txXfrm rot="16200000">
        <a:off x="17607" y="0"/>
        <a:ext cx="2886089" cy="2886089"/>
      </dsp:txXfrm>
    </dsp:sp>
    <dsp:sp modelId="{0C9F5B0F-6C7A-4AFB-AE83-31D9C80B3F25}">
      <dsp:nvSpPr>
        <dsp:cNvPr id="4" name="Стрелка вниз 3"/>
        <dsp:cNvSpPr/>
      </dsp:nvSpPr>
      <dsp:spPr bwMode="white">
        <a:xfrm rot="27000000">
          <a:off x="3150746" y="0"/>
          <a:ext cx="2886089" cy="28860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42240" tIns="142240" rIns="142240" bIns="142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sp:txBody>
      <dsp:txXfrm rot="27000000">
        <a:off x="3150746" y="0"/>
        <a:ext cx="2886089" cy="2886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r>
              <a:rPr lang="ru-RU" altLang="ru-RU" smtClean="0"/>
              <a:t>…</a:t>
            </a:r>
            <a:endParaRPr lang="ru-RU" altLang="ru-RU" smtClean="0"/>
          </a:p>
          <a:p>
            <a:pPr>
              <a:spcBef>
                <a:spcPct val="0"/>
              </a:spcBef>
            </a:pPr>
            <a:r>
              <a:rPr lang="ru-RU" altLang="ru-RU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  <a:endParaRPr lang="ru-RU" alt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://publication.pravo.gov.ru/Document/View/000120221228004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(ОП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 соответствии с ФОП)</a:t>
            </a:r>
            <a:endParaRPr lang="ru-RU" alt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161102" y="333377"/>
            <a:ext cx="7040880" cy="922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образовательное учреждение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«Малыш» Асбестовского городского округа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(Детский сад «Малыш»)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970975" y="6165850"/>
            <a:ext cx="142113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Асбест,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Условия реализации Программы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Группа 24"/>
          <p:cNvGrpSpPr/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развивающая </a:t>
              </a:r>
              <a:r>
                <a:rPr lang="ru-RU" sz="1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 среда</a:t>
              </a:r>
              <a:endParaRPr lang="ru-RU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/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финансовые</a:t>
              </a:r>
              <a:endParaRPr lang="ru-RU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2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/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материально-технические</a:t>
              </a:r>
              <a:endParaRPr lang="ru-RU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/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кадровые</a:t>
              </a:r>
              <a:endParaRPr lang="ru-RU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4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/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психолого-педагогические</a:t>
              </a:r>
              <a:endParaRPr lang="ru-RU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5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  <a:endParaRPr lang="ru-RU" alt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</a:t>
            </a: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 комитет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создании развивающей среды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  <a:endParaRPr lang="ru-RU" kern="50" dirty="0" smtClean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1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480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нормативными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документами и локальными нормативными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  <a:endParaRPr lang="ru-RU" alt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  <a:endParaRPr lang="ru-RU" alt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  <a:endParaRPr lang="ru-RU" alt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  <a:endParaRPr lang="ru-RU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  <a:endParaRPr lang="ru-RU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  <a:endParaRPr lang="ru-RU" altLang="ru-RU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  <a:endParaRPr lang="ru-RU" sz="16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воспитания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  <a:endParaRPr lang="ru-RU" altLang="ru-RU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object 3"/>
          <p:cNvSpPr/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/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/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/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  <a:endParaRPr lang="ru-RU" altLang="ru-RU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  <a:endParaRPr lang="ru-RU" altLang="ru-RU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  <a:endParaRPr lang="ru-RU" altLang="ru-RU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17418" name="object 7"/>
          <p:cNvSpPr/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/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145">
              <a:buSzPct val="80000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программы,</a:t>
            </a:r>
            <a:endParaRPr lang="ru-RU" spc="-1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144145">
              <a:buSzPct val="80000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результатов,</a:t>
            </a:r>
            <a:endParaRPr lang="ru-RU" spc="-3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000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образовательным областям,</a:t>
            </a:r>
            <a:endParaRPr lang="ru-RU" spc="-15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>
              <a:buSzPct val="80000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Программы,</a:t>
            </a:r>
            <a:endParaRPr lang="ru-RU" spc="-5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>
              <a:buSzPct val="80000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практик,</a:t>
            </a:r>
            <a:endParaRPr lang="ru-RU" spc="-5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>
              <a:buSzPct val="80000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инициативы,</a:t>
            </a:r>
            <a:endParaRPr lang="ru-RU" spc="-1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>
              <a:buSzPct val="80000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</a:t>
            </a:r>
            <a:endParaRPr lang="ru-RU" spc="-3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7422" name="object 7"/>
          <p:cNvSpPr/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58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98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405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60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80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400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120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  <a:endParaRPr lang="ru-RU" alt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  <a:endParaRPr lang="ru-RU" alt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  <a:endParaRPr lang="ru-RU" alt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  <a:endParaRPr lang="ru-RU" alt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  <a:endParaRPr lang="ru-RU" alt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  <a:endParaRPr lang="ru-RU" alt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10813</Words>
  <Application>WPS Presentation</Application>
  <PresentationFormat>Экран (4:3)</PresentationFormat>
  <Paragraphs>198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3" baseType="lpstr">
      <vt:lpstr>Arial</vt:lpstr>
      <vt:lpstr>SimSun</vt:lpstr>
      <vt:lpstr>Wingdings</vt:lpstr>
      <vt:lpstr>Wingdings 3</vt:lpstr>
      <vt:lpstr>Arial</vt:lpstr>
      <vt:lpstr>Times New Roman</vt:lpstr>
      <vt:lpstr>Calibri</vt:lpstr>
      <vt:lpstr>Symbol</vt:lpstr>
      <vt:lpstr>Candara</vt:lpstr>
      <vt:lpstr>Mangal</vt:lpstr>
      <vt:lpstr>Segoe Print</vt:lpstr>
      <vt:lpstr>Arial Unicode MS</vt:lpstr>
      <vt:lpstr>Microsoft YaHei</vt:lpstr>
      <vt:lpstr>Arial Unicode MS</vt:lpstr>
      <vt:lpstr>Century Gothic</vt:lpstr>
      <vt:lpstr>Легкий дым</vt:lpstr>
      <vt:lpstr>Краткая презентация  образовательной программы дошкольного образовательного учреждения (ОП ДО в соответствии с ФОП)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Структура ОП ДО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   Формы работы по взаимодействию с родителями</vt:lpstr>
      <vt:lpstr>PowerPoint 演示文稿</vt:lpstr>
      <vt:lpstr>PowerPoint 演示文稿</vt:lpstr>
      <vt:lpstr>PowerPoint 演示文稿</vt:lpstr>
      <vt:lpstr>PowerPoint 演示文稿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Юлия Батталова</cp:lastModifiedBy>
  <cp:revision>11</cp:revision>
  <dcterms:created xsi:type="dcterms:W3CDTF">2023-08-02T09:43:00Z</dcterms:created>
  <dcterms:modified xsi:type="dcterms:W3CDTF">2024-11-22T05:50:02Z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47455F236F8B44858DF5BD8BA46AE924_13</vt:lpwstr>
  </property>
  <property fmtid="{D5CDD505-2E9C-101B-9397-08002B2CF9AE}" pid="3" name="KSOProductBuildVer">
    <vt:lpwstr>1049-12.2.0.18911</vt:lpwstr>
  </property>
</Properties>
</file>